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1BE23F4-909C-60A0-3C81-7F3283F4E2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DB064FE-D97D-E17F-5928-3909406977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2591FCE-CAB8-E147-60DB-3EE2DE8F817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5079CE2-D641-E888-C114-204AB356D7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6956660-4B14-4EAA-B8AB-5648872CE6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96D90968-7834-DC9E-8AFE-CE6309C76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524D24-2E4B-4064-915F-05ECE1267B4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19E684-8FF4-F560-FB89-03C7C0F62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28236-FEF7-410D-81DA-E228668C01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EFFEE9A-98C4-A2D4-E181-4B183ABB4F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4E96016-A887-19AC-D74C-BD02D3286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9A0F0D-F1F6-DE02-2107-73825E2AC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55BBC-D819-4EA6-B768-C245363F6432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4DEA092-7664-A07B-A589-E65937F486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37B097B-39F1-D29F-2B90-A3AED97E3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3272BA-C9EA-974D-80AC-8D19AC326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C449D-6221-456C-AFF1-B87E56C4597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73D1331-9FF6-7522-D97B-52A8168E80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C4CDDC9-0EC6-414A-7CB6-412097067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EA6BD3-0F44-0321-AAE9-5E7C8C30E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93873-27D1-4C27-B5C4-21409BFFD07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D6E2865-D4CA-4761-4C0D-4FCBCEEDA9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856E102-7797-F2CD-6850-096AD2C7F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181A9C-722A-6EE7-99C1-0ED93681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83647-140A-48BF-87B7-FE4D6D99672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F02B7EC-F4B0-12A1-D680-8697E34175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2E4A205-CC0F-8A5C-7AAA-97662C8A6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89EC25-0023-6682-5201-A21AD2CE60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1FE01-3910-4DB7-B8F4-F0A747D4CC4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DF67D6EE-4693-1DE9-1DE3-77ED1C22ED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1BDCE8-0288-D34D-35EE-A48213D09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5E3A18-D84E-106C-A1E7-926DA097E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3C1E0-121F-4414-AB69-88807D7AEB4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70270A1-5BDB-D478-F31B-2F8D0A7574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E3977B1-F758-3764-4A53-B5720C5C3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9BF5A9-2907-37DE-9739-59B146DE6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27630-58DA-4A29-B4A3-37A067B903B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3DEE352-B387-E156-5249-E588FF6D82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5547402-F099-5F24-22AF-B4435127A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F724B9-7461-3126-CCF0-92E5BEA7E7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78CF5-DE2C-4A01-BB28-01ABDD49633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1E7C437-3979-5934-F3ED-6D0E996735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29A2410-4BB8-C9CC-5E7D-0E1001D87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878C96-3C6B-73D2-827E-0F085C723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3A0EE-2727-4FF1-B069-98C49A9D79C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C7A516E-1D7F-D90E-D70A-C7B526D9BD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054D810-A815-EF4D-1BB9-5AACFDF7D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CD706F-4716-A30D-D0CE-DB8622E8D9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1D52B-DBC3-425C-9805-6F24DE0D7F7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9A0BDCD-4F04-E906-601A-56E227C4EF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33B1FF4-7746-826A-07BD-BA1CFFDF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AF4067-E91E-9E3A-F6C8-AE2B06897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401B8-E8AF-429B-ACF7-BBC7417048F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EE4019D-B80C-67C5-E2B1-72D54C8EDA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F649DAE-5001-76FD-6A2C-E0994214E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FAB825-EAEF-3E0D-CD3B-0496EA718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862CA-218D-4B3C-B943-5DB2BD0AAF3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6599085-EEEE-1483-1183-61C53C84F9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F6F281D-0B6A-F1C1-6D26-B2887551B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3CCA5E-8D43-8BF2-59CB-D5FC89B7A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8FC9C-0048-44B3-A196-3384F88AB79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BF3865E-525B-C4E5-C85E-EF5C82436B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2B7A85D-4999-9DEB-5773-06BEC50D6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C983E1-C709-99BF-E3F4-F3A1D3099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527ED-11AC-4DF5-B072-5806BB5EC1F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FD439CB-FD72-CC63-B638-2C36ED3810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9E50A7-5AA8-413D-4343-A891D2047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AE1563-060B-476A-CAEE-C4667D611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1A495-4A29-40EF-ACD8-17420D09FC5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1E960A3-EF1D-ACC4-B45B-33EF68234C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4D2C0A5-ED3F-BEA1-69A9-CB5C0C38B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67B5A9-37F2-97C0-23D4-5422DD109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FA626-29F3-4068-BD29-0A707A97124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9AEAB06-F3D0-E440-6811-7F6708B293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C2ABAAB-D763-9731-7FEA-4C1025FD0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E2F6-D0E3-0582-E43F-624BF0D39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28B59-3B47-6D36-7440-10EC1059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132FD-3149-2DAE-DF5E-E5D8B72D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19924-6F8F-8FB9-1998-B3DB2490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B564A-3A8E-6E1B-A375-3005CA44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052A4-BF56-4ADD-86B0-6994BC1FFC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94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27A7-B40E-BAAB-A9BB-293F1BEB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B2DE2-0EC0-A5A4-DB49-7EDC27D3C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74A1-F92C-622B-A68D-AE4DDE30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6980F-AF0E-84C6-19D5-308969F0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2A1C1-9748-AE21-9043-16D1DFAB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F336D-4FEB-431D-AC06-FEAB73D084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1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44E09-5A06-52EA-8D08-0BDA372E0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49D7C-7381-71E6-66EC-3BDAADD45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F4801-5C90-01ED-A8CC-78424BDE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F67FB-8018-1335-B39E-BBE7EDC0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B809F-8F4B-6DCC-0D93-E48ACCF4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E5FD9-102A-4267-B97A-CEF73B524F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89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5D7A1-4CE2-62F3-22A6-288EF35F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27CC-4465-CE61-3A86-65C9BD81A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CA697-8085-9741-7FAE-F0CA4EB5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9785D-0F7B-983E-36BB-051127CF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DC671-6927-B81E-9251-5B7D50C3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3DDB2-FB36-4C69-97BE-AEC526DCDA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460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7C38-267E-4317-B94A-035ABA47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CA12B-437E-815A-9EE4-C71181165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4BB9F-4134-7775-D213-CD1C1FCC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C02F4-C48C-3373-0983-A4945802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3D3F5-FAF7-7FC6-7592-778F1BF7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2051E-AD44-4274-A6CC-88C5E52881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26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8BE8-67CC-E1E2-9B07-1C5CED7B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A2DA9-DD42-F421-DB02-CED1737CE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87FD-D771-DF5A-BE5B-7D78E02C0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323F1-B70F-BA8D-B8F2-5D939EE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F6201-B4B3-398D-58C1-46695177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1D3DD-8B68-D333-8670-724846AF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29C4A-57CD-467E-B2CD-2C0D2D5CE8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525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9796-3CFD-AB95-E395-5D0FDA4DF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0FC3E-54E7-C5AB-A2E8-F69186BF8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297D9-A527-5DC9-F34B-4C95C9792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49C38-8567-A582-6051-9482FD828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552C1-47E9-B822-93A9-134243328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D552C-23DA-F97A-960D-05926C9D7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4DE635-9A29-B75F-4840-FFE116F5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EBCCA-A6C1-5F74-EE43-A6D94C9A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6FF33-4F05-4752-853E-347D7DEF69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BD12C-CA1A-D638-E438-59EA1F1C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2C093-D61C-E53B-BF82-DEF0C2ED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4DA82-1ED0-BFC4-0BF9-9205A4C7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517FA-61AF-ED18-076E-8102FFC5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9AC35-9171-46FC-9A38-500CDC30A0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EDB08-F58E-E563-4E4E-1487E595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BF11A-3C74-BD93-FD75-437AD3C8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BF04C-A3F0-37CF-5183-3A4C2C10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18D69-A49A-474D-912B-21EF9F1BDA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96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5CB6D-F704-E243-691B-8394D979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1C26-08CC-B036-DE53-560DCCA72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6B155-148A-9F11-8339-784660D23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8D868-E215-4C42-E4FF-E3D9F0FD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CC052-8ACE-84A1-B806-ED19C583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FB6D3-DB1E-0CF2-04BB-F3AEEF4F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789BF-FE5E-4923-AD75-B801C462EC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23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1B6CB-5F8A-A475-DAA9-15CB0FAD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22D00-B73A-3AA2-9A60-F964BCB64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0DEBA-69B6-49CC-CC60-0E9831218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0C832-0774-C8BD-19BE-B45BA02A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4B7B3-4FB8-9760-7BBC-93D0CA73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4DF51-4CE7-5D48-6C63-BA02B891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5E8D4-D7C3-4557-82F4-9AA5EE6E67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8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96308D-1D3A-361D-EAC5-36D68377C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275014-9D91-2BB8-EA4D-A4CFDCF04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300A4E-54ED-AC97-8017-14F4284326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1B4212-6718-1A98-633F-BC06B24DD9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1CCAF9-DA4E-FE38-D656-AB3203D8D6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D236F8-89B9-45AB-A167-238B519BA089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88E98D63-685A-5150-0CDA-97D9B17C70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85F2584-D5DA-CDD6-5300-04D036000C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470025"/>
          </a:xfrm>
          <a:solidFill>
            <a:schemeClr val="accent1">
              <a:alpha val="75999"/>
            </a:schemeClr>
          </a:solidFill>
        </p:spPr>
        <p:txBody>
          <a:bodyPr anchor="ctr"/>
          <a:lstStyle/>
          <a:p>
            <a:r>
              <a:rPr lang="en-GB" altLang="en-US" sz="4400" b="1"/>
              <a:t>Changes in the CBD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BA8B20D-9679-412B-AD01-97338D9FE3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581525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A6F03C07-B91E-A432-BF6D-1629830B7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5076825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387887C-B1AF-1A88-ECC5-69D32546D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1484313"/>
            <a:ext cx="4030662" cy="53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38EDD8F-267B-43F3-F35A-61B3372D5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/>
              <a:t>Case study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1FF3F64-95ED-83FF-0BFA-B745B91D1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852738"/>
            <a:ext cx="8569325" cy="1296987"/>
          </a:xfrm>
          <a:solidFill>
            <a:srgbClr val="008000">
              <a:alpha val="70000"/>
            </a:srgb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MERRY HILL Vs DUDLY HIGH STREET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0E84038-FE71-1AD2-A76C-7139809C4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/>
              <a:t>Benefits of out of town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064EFF5-DD78-C490-E9CB-83563B101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Cheaper</a:t>
            </a:r>
          </a:p>
          <a:p>
            <a:pPr>
              <a:lnSpc>
                <a:spcPct val="90000"/>
              </a:lnSpc>
            </a:pPr>
            <a:r>
              <a:rPr lang="en-GB" altLang="en-US"/>
              <a:t>Safe</a:t>
            </a:r>
          </a:p>
          <a:p>
            <a:pPr>
              <a:lnSpc>
                <a:spcPct val="90000"/>
              </a:lnSpc>
            </a:pPr>
            <a:r>
              <a:rPr lang="en-GB" altLang="en-US"/>
              <a:t>Employment (4000)</a:t>
            </a:r>
          </a:p>
          <a:p>
            <a:pPr>
              <a:lnSpc>
                <a:spcPct val="90000"/>
              </a:lnSpc>
            </a:pPr>
            <a:r>
              <a:rPr lang="en-GB" altLang="en-US"/>
              <a:t>25 million shoppers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Easier to shop – shops are close together</a:t>
            </a:r>
          </a:p>
          <a:p>
            <a:pPr>
              <a:lnSpc>
                <a:spcPct val="90000"/>
              </a:lnSpc>
            </a:pPr>
            <a:r>
              <a:rPr lang="en-GB" altLang="en-US"/>
              <a:t>Wheelchair access</a:t>
            </a:r>
          </a:p>
          <a:p>
            <a:pPr>
              <a:lnSpc>
                <a:spcPct val="90000"/>
              </a:lnSpc>
            </a:pPr>
            <a:r>
              <a:rPr lang="en-GB" altLang="en-US"/>
              <a:t>High street was in decline anyway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63904254-5FC1-C60B-6467-C47A23607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r>
              <a:rPr lang="en-GB" altLang="en-US"/>
              <a:t>Shelter from weather</a:t>
            </a:r>
          </a:p>
          <a:p>
            <a:r>
              <a:rPr lang="en-GB" altLang="en-US"/>
              <a:t>Lots of entertainment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7528ABC-9189-91BD-BC1F-67476616E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/>
              <a:t>Disadvantages of out of town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18A4BCD-309E-F211-97C9-58F5D8A61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r>
              <a:rPr lang="en-GB" altLang="en-US"/>
              <a:t>Taken all of Dudley High Street trade (loss of 70%).</a:t>
            </a:r>
          </a:p>
          <a:p>
            <a:r>
              <a:rPr lang="en-GB" altLang="en-US"/>
              <a:t>Shops close down.</a:t>
            </a:r>
          </a:p>
          <a:p>
            <a:r>
              <a:rPr lang="en-GB" altLang="en-US"/>
              <a:t>Smaller businesses can’t move and so decline</a:t>
            </a:r>
          </a:p>
          <a:p>
            <a:r>
              <a:rPr lang="en-GB" altLang="en-US"/>
              <a:t>Not all have cars and therefore find it difficult to get there.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F0CA7107-0497-D33D-884C-EB0E5F113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r>
              <a:rPr lang="en-GB" altLang="en-US"/>
              <a:t>Any shops left in the high street sell cheap and poor quality goods.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3C318D-1715-24C6-9881-FF48DF584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916113"/>
          </a:xfrm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 b="1"/>
              <a:t>How have town centres fought back….</a:t>
            </a:r>
            <a:br>
              <a:rPr lang="en-GB" altLang="en-US" b="1"/>
            </a:br>
            <a:endParaRPr lang="en-GB" altLang="en-US" b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4AEBBE4-B1E1-C555-C310-4C05A3E27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endParaRPr lang="en-US" altLang="en-US"/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00805355-3873-40DD-00EE-D3C75BC0C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1773238"/>
            <a:ext cx="3814762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49DC45E5-0B01-9CBF-219D-9EB956166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r>
              <a:rPr lang="en-GB" altLang="en-US"/>
              <a:t>Build in town shopping centres. Eg Queensgate Centre, Peterborough</a:t>
            </a:r>
          </a:p>
          <a:p>
            <a:r>
              <a:rPr lang="en-GB" altLang="en-US"/>
              <a:t>Pedestrianised zones</a:t>
            </a:r>
          </a:p>
          <a:p>
            <a:r>
              <a:rPr lang="en-GB" altLang="en-US"/>
              <a:t>CCTV for safer environment</a:t>
            </a:r>
          </a:p>
          <a:p>
            <a:r>
              <a:rPr lang="en-GB" altLang="en-US"/>
              <a:t>More relaxing atmosphere</a:t>
            </a:r>
          </a:p>
          <a:p>
            <a:r>
              <a:rPr lang="en-GB" altLang="en-US"/>
              <a:t>Introducing new specialist shops and services.</a:t>
            </a:r>
          </a:p>
          <a:p>
            <a:r>
              <a:rPr lang="en-GB" altLang="en-US"/>
              <a:t>Farmers markets, cafes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72276A4-4154-A4B4-F32F-DBCC16E24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3B93F4-2D1F-427F-CA32-B0B9A39BA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Today’s Objectives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0D63B5D-0DAD-3159-8254-ED7D0E90E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300662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600" b="1"/>
              <a:t>What CBD’s used to be like and why shops located there.</a:t>
            </a:r>
          </a:p>
          <a:p>
            <a:pPr>
              <a:lnSpc>
                <a:spcPct val="90000"/>
              </a:lnSpc>
            </a:pPr>
            <a:endParaRPr lang="en-GB" altLang="en-US" sz="3600" b="1"/>
          </a:p>
          <a:p>
            <a:pPr>
              <a:lnSpc>
                <a:spcPct val="90000"/>
              </a:lnSpc>
            </a:pPr>
            <a:r>
              <a:rPr lang="en-GB" altLang="en-US" sz="3600" b="1"/>
              <a:t>The problems for British town centres</a:t>
            </a:r>
          </a:p>
          <a:p>
            <a:pPr>
              <a:lnSpc>
                <a:spcPct val="90000"/>
              </a:lnSpc>
            </a:pPr>
            <a:endParaRPr lang="en-GB" altLang="en-US" sz="3600" b="1"/>
          </a:p>
          <a:p>
            <a:pPr>
              <a:lnSpc>
                <a:spcPct val="90000"/>
              </a:lnSpc>
            </a:pPr>
            <a:r>
              <a:rPr lang="en-GB" altLang="en-US" sz="3600" b="1"/>
              <a:t>Why out of town shopping centres grew and their problems.</a:t>
            </a:r>
          </a:p>
          <a:p>
            <a:pPr>
              <a:lnSpc>
                <a:spcPct val="90000"/>
              </a:lnSpc>
            </a:pPr>
            <a:endParaRPr lang="en-GB" altLang="en-US" sz="3600" b="1"/>
          </a:p>
          <a:p>
            <a:pPr>
              <a:lnSpc>
                <a:spcPct val="90000"/>
              </a:lnSpc>
            </a:pPr>
            <a:r>
              <a:rPr lang="en-GB" altLang="en-US" sz="3600" b="1"/>
              <a:t>How have town centres fought back….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64DA1CA-2EAE-7AD2-007A-33A2C5F50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425575"/>
          </a:xfrm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 sz="4000" b="1"/>
              <a:t>Why have shops traditionally located in town centres?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1CB59CE1-F8F3-E295-24FC-26362F3B9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060575"/>
            <a:ext cx="6370637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EAE68CA-8CE8-5718-653D-B952C2AF4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308725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1)They had most people living and working there so more potential shoppers – threshold population…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2) Comparison good shops benefit from being close to each other.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3) Town centres traditionally the most accessible place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36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</a:rPr>
              <a:t>4) Fairly small scale businesses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67A1DF-F560-E4B6-8016-04D05F2E7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 b="1"/>
              <a:t>The problems for British town centres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A8A22C53-F7BD-D994-9759-04604FB09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628775"/>
            <a:ext cx="3286125" cy="494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D2AFAED-2718-84B3-4E0F-C6F92F0F3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 b="1"/>
              <a:t>Task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34CCFC-3206-FFE3-AEA7-6BAB23317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 sz="3600" b="1"/>
              <a:t>Read page 58 from Waugh and note some of the problems faced by traditional town CBD’s.</a:t>
            </a:r>
            <a:r>
              <a:rPr lang="en-GB" altLang="en-US" sz="36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10C791D-0D7F-DFB2-4893-E2D7915E6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8002587" cy="2217737"/>
          </a:xfrm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 b="1">
                <a:solidFill>
                  <a:schemeClr val="bg1"/>
                </a:solidFill>
              </a:rPr>
              <a:t>Why out of town shopping centres grew and their problems.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EBF3D38-3C8B-4248-70BF-158CDFFCB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312896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endParaRPr lang="en-US" alt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BCAA0FD3-102B-37D0-6897-5ED265E1F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924175"/>
            <a:ext cx="5129213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3714337F-5111-1BFE-E70F-2271FDDB9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Cheap land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More space for building and car parking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Better transport opportunity 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Most population in the suburb, so it makes sense for shops to be there….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Backed by planners and had financial backing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E95E7B1-C141-2BDD-0D64-23932B1F7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>
              <a:alpha val="60001"/>
            </a:schemeClr>
          </a:solidFill>
        </p:spPr>
        <p:txBody>
          <a:bodyPr/>
          <a:lstStyle/>
          <a:p>
            <a:r>
              <a:rPr lang="en-GB" altLang="en-US"/>
              <a:t>Result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6C3AAF4-50D4-A563-785E-6FDE339BE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solidFill>
            <a:srgbClr val="3366FF">
              <a:alpha val="70000"/>
            </a:srgbClr>
          </a:solidFill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GB" altLang="en-US" sz="4000">
                <a:solidFill>
                  <a:schemeClr val="bg1"/>
                </a:solidFill>
              </a:rPr>
              <a:t>Retail parks……</a:t>
            </a:r>
          </a:p>
          <a:p>
            <a:pPr marL="609600" indent="-609600">
              <a:buFontTx/>
              <a:buAutoNum type="arabicParenR"/>
            </a:pPr>
            <a:r>
              <a:rPr lang="en-GB" altLang="en-US" sz="4000">
                <a:solidFill>
                  <a:schemeClr val="bg1"/>
                </a:solidFill>
              </a:rPr>
              <a:t>Regional Shopping centres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383</Words>
  <Application>Microsoft Office PowerPoint</Application>
  <PresentationFormat>On-screen Show (4:3)</PresentationFormat>
  <Paragraphs>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Changes in the CBD</vt:lpstr>
      <vt:lpstr>Today’s Objectives</vt:lpstr>
      <vt:lpstr>Why have shops traditionally located in town centres?</vt:lpstr>
      <vt:lpstr>PowerPoint Presentation</vt:lpstr>
      <vt:lpstr>The problems for British town centres</vt:lpstr>
      <vt:lpstr>Task</vt:lpstr>
      <vt:lpstr>Why out of town shopping centres grew and their problems.</vt:lpstr>
      <vt:lpstr>PowerPoint Presentation</vt:lpstr>
      <vt:lpstr>Result</vt:lpstr>
      <vt:lpstr>Case study</vt:lpstr>
      <vt:lpstr>Benefits of out of town </vt:lpstr>
      <vt:lpstr>PowerPoint Presentation</vt:lpstr>
      <vt:lpstr>Disadvantages of out of town</vt:lpstr>
      <vt:lpstr>PowerPoint Presentation</vt:lpstr>
      <vt:lpstr>How have town centres fought back…. </vt:lpstr>
      <vt:lpstr>PowerPoint Presentation</vt:lpstr>
      <vt:lpstr>PowerPoint Presentation</vt:lpstr>
    </vt:vector>
  </TitlesOfParts>
  <Company>The Stamford Endowed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the CBD</dc:title>
  <dc:creator>Ben Bates</dc:creator>
  <cp:lastModifiedBy>Nayan GRIFFITHS</cp:lastModifiedBy>
  <cp:revision>4</cp:revision>
  <dcterms:created xsi:type="dcterms:W3CDTF">2007-01-10T19:28:45Z</dcterms:created>
  <dcterms:modified xsi:type="dcterms:W3CDTF">2023-06-05T11:26:15Z</dcterms:modified>
</cp:coreProperties>
</file>